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1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0" userDrawn="1">
          <p15:clr>
            <a:srgbClr val="A4A3A4"/>
          </p15:clr>
        </p15:guide>
        <p15:guide id="2" pos="340" userDrawn="1">
          <p15:clr>
            <a:srgbClr val="A4A3A4"/>
          </p15:clr>
        </p15:guide>
        <p15:guide id="3" orient="horz" pos="6384" userDrawn="1">
          <p15:clr>
            <a:srgbClr val="A4A3A4"/>
          </p15:clr>
        </p15:guide>
        <p15:guide id="4" pos="4422" userDrawn="1">
          <p15:clr>
            <a:srgbClr val="A4A3A4"/>
          </p15:clr>
        </p15:guide>
        <p15:guide id="5" orient="horz" pos="25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352D"/>
    <a:srgbClr val="08B0A0"/>
    <a:srgbClr val="00B1EB"/>
    <a:srgbClr val="0065B0"/>
    <a:srgbClr val="E63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59"/>
  </p:normalViewPr>
  <p:slideViewPr>
    <p:cSldViewPr snapToGrid="0" snapToObjects="1">
      <p:cViewPr varScale="1">
        <p:scale>
          <a:sx n="53" d="100"/>
          <a:sy n="53" d="100"/>
        </p:scale>
        <p:origin x="2606" y="67"/>
      </p:cViewPr>
      <p:guideLst>
        <p:guide orient="horz" pos="2370"/>
        <p:guide pos="340"/>
        <p:guide orient="horz" pos="6384"/>
        <p:guide pos="4422"/>
        <p:guide orient="horz" pos="25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wa Anemyr (Parasport Småland)" userId="c7a13870-e1fb-4399-b0ea-7f3442274a41" providerId="ADAL" clId="{1FBF506B-B2B0-4DCA-B3F3-96983CBF7E9B}"/>
    <pc:docChg chg="custSel modSld">
      <pc:chgData name="Ewa Anemyr (Parasport Småland)" userId="c7a13870-e1fb-4399-b0ea-7f3442274a41" providerId="ADAL" clId="{1FBF506B-B2B0-4DCA-B3F3-96983CBF7E9B}" dt="2022-08-31T09:33:00.903" v="230" actId="20577"/>
      <pc:docMkLst>
        <pc:docMk/>
      </pc:docMkLst>
      <pc:sldChg chg="modSp mod">
        <pc:chgData name="Ewa Anemyr (Parasport Småland)" userId="c7a13870-e1fb-4399-b0ea-7f3442274a41" providerId="ADAL" clId="{1FBF506B-B2B0-4DCA-B3F3-96983CBF7E9B}" dt="2022-08-31T09:33:00.903" v="230" actId="20577"/>
        <pc:sldMkLst>
          <pc:docMk/>
          <pc:sldMk cId="1348298086" sldId="261"/>
        </pc:sldMkLst>
        <pc:spChg chg="mod">
          <ac:chgData name="Ewa Anemyr (Parasport Småland)" userId="c7a13870-e1fb-4399-b0ea-7f3442274a41" providerId="ADAL" clId="{1FBF506B-B2B0-4DCA-B3F3-96983CBF7E9B}" dt="2022-08-22T12:56:26.847" v="224" actId="20577"/>
          <ac:spMkLst>
            <pc:docMk/>
            <pc:sldMk cId="1348298086" sldId="261"/>
            <ac:spMk id="6" creationId="{C233EDA0-0C40-425F-B8E2-A728038C5A13}"/>
          </ac:spMkLst>
        </pc:spChg>
        <pc:spChg chg="mod">
          <ac:chgData name="Ewa Anemyr (Parasport Småland)" userId="c7a13870-e1fb-4399-b0ea-7f3442274a41" providerId="ADAL" clId="{1FBF506B-B2B0-4DCA-B3F3-96983CBF7E9B}" dt="2022-08-31T09:33:00.903" v="230" actId="20577"/>
          <ac:spMkLst>
            <pc:docMk/>
            <pc:sldMk cId="1348298086" sldId="261"/>
            <ac:spMk id="9" creationId="{88747692-8E8E-42CB-8492-F2D9B3755270}"/>
          </ac:spMkLst>
        </pc:spChg>
      </pc:sldChg>
    </pc:docChg>
  </pc:docChgLst>
  <pc:docChgLst>
    <pc:chgData name="Ewa Anemyr (Parasport Småland)" userId="c7a13870-e1fb-4399-b0ea-7f3442274a41" providerId="ADAL" clId="{2D17FE33-113A-4223-9803-2CB11EE1F831}"/>
    <pc:docChg chg="modSld">
      <pc:chgData name="Ewa Anemyr (Parasport Småland)" userId="c7a13870-e1fb-4399-b0ea-7f3442274a41" providerId="ADAL" clId="{2D17FE33-113A-4223-9803-2CB11EE1F831}" dt="2022-10-12T13:25:19.783" v="315" actId="20577"/>
      <pc:docMkLst>
        <pc:docMk/>
      </pc:docMkLst>
      <pc:sldChg chg="modSp mod">
        <pc:chgData name="Ewa Anemyr (Parasport Småland)" userId="c7a13870-e1fb-4399-b0ea-7f3442274a41" providerId="ADAL" clId="{2D17FE33-113A-4223-9803-2CB11EE1F831}" dt="2022-10-12T13:25:19.783" v="315" actId="20577"/>
        <pc:sldMkLst>
          <pc:docMk/>
          <pc:sldMk cId="1348298086" sldId="261"/>
        </pc:sldMkLst>
        <pc:spChg chg="mod">
          <ac:chgData name="Ewa Anemyr (Parasport Småland)" userId="c7a13870-e1fb-4399-b0ea-7f3442274a41" providerId="ADAL" clId="{2D17FE33-113A-4223-9803-2CB11EE1F831}" dt="2022-10-12T13:25:19.783" v="315" actId="20577"/>
          <ac:spMkLst>
            <pc:docMk/>
            <pc:sldMk cId="1348298086" sldId="261"/>
            <ac:spMk id="6" creationId="{C233EDA0-0C40-425F-B8E2-A728038C5A13}"/>
          </ac:spMkLst>
        </pc:spChg>
        <pc:spChg chg="mod">
          <ac:chgData name="Ewa Anemyr (Parasport Småland)" userId="c7a13870-e1fb-4399-b0ea-7f3442274a41" providerId="ADAL" clId="{2D17FE33-113A-4223-9803-2CB11EE1F831}" dt="2022-10-12T11:47:21.954" v="5" actId="20577"/>
          <ac:spMkLst>
            <pc:docMk/>
            <pc:sldMk cId="1348298086" sldId="261"/>
            <ac:spMk id="9" creationId="{88747692-8E8E-42CB-8492-F2D9B3755270}"/>
          </ac:spMkLst>
        </pc:spChg>
        <pc:spChg chg="mod">
          <ac:chgData name="Ewa Anemyr (Parasport Småland)" userId="c7a13870-e1fb-4399-b0ea-7f3442274a41" providerId="ADAL" clId="{2D17FE33-113A-4223-9803-2CB11EE1F831}" dt="2022-10-12T13:22:09.880" v="286" actId="20577"/>
          <ac:spMkLst>
            <pc:docMk/>
            <pc:sldMk cId="1348298086" sldId="261"/>
            <ac:spMk id="21" creationId="{1F89F98B-5B91-2342-B93A-8CFE1424CE2A}"/>
          </ac:spMkLst>
        </pc:spChg>
      </pc:sldChg>
    </pc:docChg>
  </pc:docChgLst>
  <pc:docChgLst>
    <pc:chgData name="Ewa Anemyr (Parasport Småland)" userId="c7a13870-e1fb-4399-b0ea-7f3442274a41" providerId="ADAL" clId="{110418B6-1D41-44CD-BA8F-7BBEEB212C23}"/>
    <pc:docChg chg="modSld">
      <pc:chgData name="Ewa Anemyr (Parasport Småland)" userId="c7a13870-e1fb-4399-b0ea-7f3442274a41" providerId="ADAL" clId="{110418B6-1D41-44CD-BA8F-7BBEEB212C23}" dt="2022-11-18T07:56:59.143" v="2" actId="20577"/>
      <pc:docMkLst>
        <pc:docMk/>
      </pc:docMkLst>
      <pc:sldChg chg="modSp mod">
        <pc:chgData name="Ewa Anemyr (Parasport Småland)" userId="c7a13870-e1fb-4399-b0ea-7f3442274a41" providerId="ADAL" clId="{110418B6-1D41-44CD-BA8F-7BBEEB212C23}" dt="2022-11-18T07:56:59.143" v="2" actId="20577"/>
        <pc:sldMkLst>
          <pc:docMk/>
          <pc:sldMk cId="1348298086" sldId="261"/>
        </pc:sldMkLst>
        <pc:spChg chg="mod">
          <ac:chgData name="Ewa Anemyr (Parasport Småland)" userId="c7a13870-e1fb-4399-b0ea-7f3442274a41" providerId="ADAL" clId="{110418B6-1D41-44CD-BA8F-7BBEEB212C23}" dt="2022-11-18T07:56:59.143" v="2" actId="20577"/>
          <ac:spMkLst>
            <pc:docMk/>
            <pc:sldMk cId="1348298086" sldId="261"/>
            <ac:spMk id="6" creationId="{C233EDA0-0C40-425F-B8E2-A728038C5A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976" y="1749795"/>
            <a:ext cx="6425724" cy="6076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400" b="1" i="0">
                <a:latin typeface="Proxima Nova Extrabold" panose="02000506030000020004" pitchFamily="2" charset="0"/>
              </a:defRPr>
            </a:lvl1pPr>
          </a:lstStyle>
          <a:p>
            <a:r>
              <a:rPr lang="sv-SE" dirty="0"/>
              <a:t>Rubrik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6975" y="2375168"/>
            <a:ext cx="3212861" cy="258137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100">
                <a:latin typeface="Mercury Text G2 Roman" pitchFamily="2" charset="0"/>
              </a:defRPr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3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1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ulf@kingpinbowling.s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87C1B208-9E8C-416A-8DBE-7A13F6DEDF4B}"/>
              </a:ext>
            </a:extLst>
          </p:cNvPr>
          <p:cNvSpPr/>
          <p:nvPr/>
        </p:nvSpPr>
        <p:spPr>
          <a:xfrm>
            <a:off x="4178198" y="8405738"/>
            <a:ext cx="2346890" cy="1130552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Underrubrik 12">
            <a:extLst>
              <a:ext uri="{FF2B5EF4-FFF2-40B4-BE49-F238E27FC236}">
                <a16:creationId xmlns:a16="http://schemas.microsoft.com/office/drawing/2014/main" id="{1F89F98B-5B91-2342-B93A-8CFE1424CE2A}"/>
              </a:ext>
            </a:extLst>
          </p:cNvPr>
          <p:cNvSpPr txBox="1">
            <a:spLocks/>
          </p:cNvSpPr>
          <p:nvPr/>
        </p:nvSpPr>
        <p:spPr>
          <a:xfrm>
            <a:off x="3959215" y="5150823"/>
            <a:ext cx="3071575" cy="2466218"/>
          </a:xfrm>
          <a:prstGeom prst="rect">
            <a:avLst/>
          </a:prstGeom>
          <a:solidFill>
            <a:srgbClr val="00B1EB"/>
          </a:solidFill>
          <a:ln>
            <a:noFill/>
          </a:ln>
        </p:spPr>
        <p:txBody>
          <a:bodyPr lIns="144000" tIns="144000" rIns="144000" bIns="144000"/>
          <a:lstStyle>
            <a:lvl1pPr marL="0" indent="0" algn="l" defTabSz="75593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Mercury Text G2 Roman" pitchFamily="2" charset="0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60"/>
              </a:lnSpc>
              <a:spcAft>
                <a:spcPts val="1200"/>
              </a:spcAft>
            </a:pP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Kostnad</a:t>
            </a:r>
            <a:b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200:- för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tillfällen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Anmälningsavgiften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betalas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samband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anmälan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till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5787-6641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märk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Idrottsskolan</a:t>
            </a:r>
            <a:endParaRPr lang="en-US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60"/>
              </a:lnSpc>
              <a:spcAft>
                <a:spcPts val="1200"/>
              </a:spcAft>
            </a:pP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Anmälan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till 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ulf@kingpinbowling.se</a:t>
            </a:r>
            <a:endParaRPr lang="en-US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60"/>
              </a:lnSpc>
              <a:spcAft>
                <a:spcPts val="1200"/>
              </a:spcAft>
            </a:pP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anmälan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Namn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personnummer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nummer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målsman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målsmans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nummer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Underrubrik 12">
            <a:extLst>
              <a:ext uri="{FF2B5EF4-FFF2-40B4-BE49-F238E27FC236}">
                <a16:creationId xmlns:a16="http://schemas.microsoft.com/office/drawing/2014/main" id="{3BB2731C-0DD9-C047-BD84-E409851A586C}"/>
              </a:ext>
            </a:extLst>
          </p:cNvPr>
          <p:cNvSpPr txBox="1">
            <a:spLocks/>
          </p:cNvSpPr>
          <p:nvPr/>
        </p:nvSpPr>
        <p:spPr>
          <a:xfrm>
            <a:off x="4047838" y="7319014"/>
            <a:ext cx="3071575" cy="98715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75593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Mercury Text G2 Roman" pitchFamily="2" charset="0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en-US" sz="1600" b="1" dirty="0">
              <a:solidFill>
                <a:srgbClr val="E435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Kontaktperson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Ulf Nilsson,  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ulf@kingpinbowling.se, 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tel. 070 – 425 30 91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C9C60CFB-78C2-4A7D-866A-C4637B857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6334" y="9674029"/>
            <a:ext cx="2261156" cy="7760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8C1889D9-29E0-4DB7-8E28-6AAC0713AB06}"/>
              </a:ext>
            </a:extLst>
          </p:cNvPr>
          <p:cNvSpPr/>
          <p:nvPr/>
        </p:nvSpPr>
        <p:spPr>
          <a:xfrm rot="20829767">
            <a:off x="4326334" y="8444443"/>
            <a:ext cx="22482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 blir kul, anmäl dig</a:t>
            </a:r>
            <a:r>
              <a:rPr lang="sv-SE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C233EDA0-0C40-425F-B8E2-A728038C5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884" y="2409259"/>
            <a:ext cx="3719553" cy="5070833"/>
          </a:xfrm>
        </p:spPr>
        <p:txBody>
          <a:bodyPr/>
          <a:lstStyle/>
          <a:p>
            <a:endParaRPr lang="sv-SE" sz="1400" b="1" dirty="0"/>
          </a:p>
          <a:p>
            <a:r>
              <a:rPr lang="sv-SE" sz="1400" b="1" dirty="0"/>
              <a:t>Föreningarna som är med är:	</a:t>
            </a:r>
          </a:p>
          <a:p>
            <a:endParaRPr lang="sv-SE" sz="1400" b="1" dirty="0"/>
          </a:p>
          <a:p>
            <a:r>
              <a:rPr lang="sv-SE" sz="1400" b="1" dirty="0"/>
              <a:t>v. 3-5 </a:t>
            </a:r>
            <a:r>
              <a:rPr lang="sv-SE" sz="1400" b="1" dirty="0" err="1"/>
              <a:t>Danzwett</a:t>
            </a:r>
            <a:endParaRPr lang="sv-SE" sz="1400" b="1" dirty="0"/>
          </a:p>
          <a:p>
            <a:r>
              <a:rPr lang="sv-SE" sz="1400" b="1" dirty="0"/>
              <a:t>Repslagaregatan 5</a:t>
            </a:r>
          </a:p>
          <a:p>
            <a:endParaRPr lang="sv-SE" sz="1400" b="1" dirty="0"/>
          </a:p>
          <a:p>
            <a:r>
              <a:rPr lang="sv-SE" sz="1400" b="1" dirty="0"/>
              <a:t>V 6, v7 och v9 Rullstolsinnebandy 15-16.30 sön. Bökensveds Idrottshall, vid simhallen	</a:t>
            </a:r>
          </a:p>
          <a:p>
            <a:endParaRPr lang="sv-SE" sz="1400" b="1" dirty="0"/>
          </a:p>
          <a:p>
            <a:r>
              <a:rPr lang="sv-SE" sz="1400" b="1" dirty="0"/>
              <a:t>V 10-12 Bowling Taggen</a:t>
            </a:r>
          </a:p>
          <a:p>
            <a:r>
              <a:rPr lang="sv-SE" sz="1400" b="1" dirty="0"/>
              <a:t>Idrottsgatan 4</a:t>
            </a:r>
          </a:p>
          <a:p>
            <a:endParaRPr lang="sv-SE" sz="1400" b="1" dirty="0"/>
          </a:p>
          <a:p>
            <a:r>
              <a:rPr lang="sv-SE" sz="1400" b="1" dirty="0"/>
              <a:t>V 13-14 Västerviks Gymnastikförening</a:t>
            </a:r>
          </a:p>
          <a:p>
            <a:r>
              <a:rPr lang="sv-SE" sz="1400" b="1" dirty="0" err="1"/>
              <a:t>Önnemovägen</a:t>
            </a:r>
            <a:r>
              <a:rPr lang="sv-SE" sz="1400" b="1" dirty="0"/>
              <a:t> 1</a:t>
            </a:r>
          </a:p>
          <a:p>
            <a:endParaRPr lang="sv-SE" sz="2000" b="1" dirty="0"/>
          </a:p>
          <a:p>
            <a:r>
              <a:rPr lang="sv-SE" sz="1600" b="1" dirty="0"/>
              <a:t>Med reservation för ändringar</a:t>
            </a:r>
          </a:p>
          <a:p>
            <a:r>
              <a:rPr lang="sv-SE" sz="2000" b="1" dirty="0"/>
              <a:t>     </a:t>
            </a:r>
          </a:p>
          <a:p>
            <a:endParaRPr lang="sv-SE" sz="2000" b="1" dirty="0">
              <a:solidFill>
                <a:srgbClr val="FF0000"/>
              </a:solidFill>
            </a:endParaRPr>
          </a:p>
          <a:p>
            <a:r>
              <a:rPr lang="sv-SE" sz="2000" b="1" dirty="0">
                <a:solidFill>
                  <a:srgbClr val="FF0000"/>
                </a:solidFill>
              </a:rPr>
              <a:t>Anmälan </a:t>
            </a:r>
            <a:r>
              <a:rPr lang="sv-SE" sz="2000" b="1">
                <a:solidFill>
                  <a:srgbClr val="FF0000"/>
                </a:solidFill>
              </a:rPr>
              <a:t>senast 16/12-2022</a:t>
            </a:r>
            <a:endParaRPr lang="sv-SE" sz="2000" b="1" dirty="0">
              <a:solidFill>
                <a:srgbClr val="FF0000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C0DF2418-4D35-4B46-B182-C2287F9C3B2F}"/>
              </a:ext>
            </a:extLst>
          </p:cNvPr>
          <p:cNvSpPr/>
          <p:nvPr/>
        </p:nvSpPr>
        <p:spPr>
          <a:xfrm>
            <a:off x="515387" y="8808142"/>
            <a:ext cx="3443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Arial Black" panose="020B0A04020102020204" pitchFamily="34" charset="0"/>
                <a:ea typeface="Times New Roman" panose="02020603050405020304" pitchFamily="18" charset="0"/>
              </a:rPr>
              <a:t>Te</a:t>
            </a:r>
            <a:r>
              <a:rPr lang="sv-SE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am Taggen BK</a:t>
            </a:r>
            <a:r>
              <a:rPr lang="sv-SE" sz="2400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sv-SE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Bowling</a:t>
            </a:r>
            <a:endParaRPr lang="sv-SE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839D9A4C-4BA8-47B6-BC5C-7F4B888D2A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388" y="9617913"/>
            <a:ext cx="1688166" cy="824868"/>
          </a:xfrm>
          <a:prstGeom prst="rect">
            <a:avLst/>
          </a:prstGeom>
        </p:spPr>
      </p:pic>
      <p:sp>
        <p:nvSpPr>
          <p:cNvPr id="9" name="Rubrik 8">
            <a:extLst>
              <a:ext uri="{FF2B5EF4-FFF2-40B4-BE49-F238E27FC236}">
                <a16:creationId xmlns:a16="http://schemas.microsoft.com/office/drawing/2014/main" id="{88747692-8E8E-42CB-8492-F2D9B375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7182" y="795826"/>
            <a:ext cx="6694780" cy="1439012"/>
          </a:xfrm>
        </p:spPr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Idrottsskola för dig som har en funktionsnedsättning</a:t>
            </a:r>
            <a:br>
              <a:rPr lang="sv-SE" dirty="0">
                <a:solidFill>
                  <a:srgbClr val="0070C0"/>
                </a:solidFill>
              </a:rPr>
            </a:br>
            <a:r>
              <a:rPr lang="sv-SE" sz="2000" dirty="0">
                <a:solidFill>
                  <a:srgbClr val="0070C0"/>
                </a:solidFill>
              </a:rPr>
              <a:t>Prova 4 olika idrotter totalt 12 pass</a:t>
            </a:r>
            <a:endParaRPr lang="sv-SE" dirty="0">
              <a:solidFill>
                <a:srgbClr val="0070C0"/>
              </a:solidFill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5B55323-61E3-68A0-4A0A-B8F3F6B107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4350" y="9810809"/>
            <a:ext cx="2011376" cy="50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98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0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B1EB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263ED19-CCF9-47B4-A130-C15355E4F3CD}" vid="{5CC2DE93-9D3B-430A-B3ED-F0096E73690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016BEE6FBE29341B514F1D83ADCC2AA" ma:contentTypeVersion="11" ma:contentTypeDescription="Skapa ett nytt dokument." ma:contentTypeScope="" ma:versionID="d62c1d5a5228d4907159981544c86398">
  <xsd:schema xmlns:xsd="http://www.w3.org/2001/XMLSchema" xmlns:xs="http://www.w3.org/2001/XMLSchema" xmlns:p="http://schemas.microsoft.com/office/2006/metadata/properties" xmlns:ns3="d8f00bdd-7877-4072-8900-66def0ea2425" xmlns:ns4="dbef34ae-bc49-48c3-a6e7-3a474f339550" targetNamespace="http://schemas.microsoft.com/office/2006/metadata/properties" ma:root="true" ma:fieldsID="b4e95f298f6939a00b629870af5179c1" ns3:_="" ns4:_="">
    <xsd:import namespace="d8f00bdd-7877-4072-8900-66def0ea2425"/>
    <xsd:import namespace="dbef34ae-bc49-48c3-a6e7-3a474f33955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f00bdd-7877-4072-8900-66def0ea24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ef34ae-bc49-48c3-a6e7-3a474f33955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2F8D52-1705-42BB-82AF-B6182F9801E2}">
  <ds:schemaRefs>
    <ds:schemaRef ds:uri="d8f00bdd-7877-4072-8900-66def0ea2425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dbef34ae-bc49-48c3-a6e7-3a474f33955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CCA5B29-39D4-469E-A8F4-BDB05FEDDD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A87A1C-17C1-4656-94A5-B99A0A3BD0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f00bdd-7877-4072-8900-66def0ea2425"/>
    <ds:schemaRef ds:uri="dbef34ae-bc49-48c3-a6e7-3a474f339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Mall kursinbjudningar</Template>
  <TotalTime>481</TotalTime>
  <Words>140</Words>
  <Application>Microsoft Office PowerPoint</Application>
  <PresentationFormat>Anpassad</PresentationFormat>
  <Paragraphs>28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Arial Black</vt:lpstr>
      <vt:lpstr>Mercury Text G2 Roman</vt:lpstr>
      <vt:lpstr>Proxima Nova Extrabold</vt:lpstr>
      <vt:lpstr>Times New Roman</vt:lpstr>
      <vt:lpstr>Office-tema</vt:lpstr>
      <vt:lpstr>Idrottsskola för dig som har en funktionsnedsättning Prova 4 olika idrotter totalt 12 pass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Grundutbildning för tränare</dc:title>
  <dc:creator>Stefan Fredriksson (RF-SISU Småland)</dc:creator>
  <cp:lastModifiedBy>Ewa Anemyr (Parasport Småland)</cp:lastModifiedBy>
  <cp:revision>4</cp:revision>
  <cp:lastPrinted>2021-11-01T07:23:25Z</cp:lastPrinted>
  <dcterms:created xsi:type="dcterms:W3CDTF">2020-01-30T17:10:36Z</dcterms:created>
  <dcterms:modified xsi:type="dcterms:W3CDTF">2022-11-18T07:57:08Z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0x0101000016BEE6FBE29341B514F1D83ADCC2AA</vt:lpwstr>
  </property>
</Properties>
</file>